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4B6423-8C74-459D-9135-8CE8865C7CAB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B08D95-288B-4CF4-B443-F60335D5AB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Geometry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C:\Users\Mircea\Desktop\imagesCAN8DNH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73611"/>
            <a:ext cx="5410200" cy="475687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762000"/>
          </a:xfrm>
        </p:spPr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pic>
        <p:nvPicPr>
          <p:cNvPr id="4" name="Picture 4" descr="C:\Users\Mircea\Desktop\imagesCAOV0ML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95400" y="1447800"/>
            <a:ext cx="6629400" cy="46143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1143000"/>
          </a:xfrm>
        </p:spPr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pic>
        <p:nvPicPr>
          <p:cNvPr id="4" name="Content Placeholder 3" descr="C:\Users\Mircea\Desktop\untitled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00200" y="1371600"/>
            <a:ext cx="6019800" cy="47984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3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Trek</vt:lpstr>
      <vt:lpstr>Geometry      </vt:lpstr>
      <vt:lpstr>GEOMETRY</vt:lpstr>
      <vt:lpstr>GEOMETRY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     </dc:title>
  <dc:creator>Mircea</dc:creator>
  <cp:lastModifiedBy>Mircea</cp:lastModifiedBy>
  <cp:revision>2</cp:revision>
  <dcterms:created xsi:type="dcterms:W3CDTF">2011-10-12T20:14:27Z</dcterms:created>
  <dcterms:modified xsi:type="dcterms:W3CDTF">2011-10-13T17:52:29Z</dcterms:modified>
</cp:coreProperties>
</file>