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D6FD50-6A0A-42D9-B4F2-90D4EE793713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DFC79D-3E77-4458-8A2D-C45A4CF8F0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3058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Geometry </a:t>
            </a:r>
            <a:r>
              <a:rPr lang="en-US" dirty="0" smtClean="0"/>
              <a:t>is about shapes and their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3124200"/>
            <a:ext cx="1447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>
            <a:off x="3048000" y="3733800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5486400" y="35814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15200" y="31242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1371600" y="5257800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>
            <a:off x="4343400" y="533400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>
            <a:off x="7162800" y="4953000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4495800" y="2667000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Acute angle  </a:t>
            </a:r>
            <a:r>
              <a:rPr lang="en-US" dirty="0" smtClean="0"/>
              <a:t>is always </a:t>
            </a:r>
            <a:r>
              <a:rPr lang="en-US" dirty="0" smtClean="0"/>
              <a:t>less</a:t>
            </a:r>
            <a:r>
              <a:rPr lang="en-US" dirty="0" smtClean="0"/>
              <a:t> </a:t>
            </a:r>
            <a:r>
              <a:rPr lang="en-US" dirty="0" smtClean="0"/>
              <a:t>than 90</a:t>
            </a:r>
            <a:r>
              <a:rPr lang="en-US" dirty="0" smtClean="0"/>
              <a:t>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C:\Users\Mircea\Desktop\acuteangl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590800"/>
            <a:ext cx="6934199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65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Obtuse </a:t>
            </a:r>
            <a:r>
              <a:rPr lang="en-US" dirty="0" smtClean="0"/>
              <a:t>angle is larger than </a:t>
            </a:r>
            <a:r>
              <a:rPr lang="en-US" dirty="0" smtClean="0"/>
              <a:t>90</a:t>
            </a:r>
            <a:r>
              <a:rPr lang="en-US" dirty="0" smtClean="0"/>
              <a:t>°</a:t>
            </a:r>
            <a:r>
              <a:rPr lang="en-US" dirty="0" smtClean="0"/>
              <a:t> </a:t>
            </a:r>
            <a:r>
              <a:rPr lang="en-US" dirty="0" smtClean="0"/>
              <a:t>and smaller than </a:t>
            </a:r>
            <a:r>
              <a:rPr lang="en-US" dirty="0" smtClean="0"/>
              <a:t>180</a:t>
            </a:r>
            <a:r>
              <a:rPr lang="en-US" dirty="0" smtClean="0"/>
              <a:t>°</a:t>
            </a:r>
            <a:endParaRPr lang="en-US" dirty="0"/>
          </a:p>
        </p:txBody>
      </p:sp>
      <p:pic>
        <p:nvPicPr>
          <p:cNvPr id="3074" name="Picture 2" descr="C:\Users\Mircea\Desktop\obtuseangl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200400"/>
            <a:ext cx="67818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Right </a:t>
            </a:r>
            <a:r>
              <a:rPr lang="en-US" dirty="0" smtClean="0"/>
              <a:t>angle is an internal angle equal to </a:t>
            </a:r>
            <a:r>
              <a:rPr lang="en-US" dirty="0" smtClean="0"/>
              <a:t>90</a:t>
            </a:r>
            <a:r>
              <a:rPr lang="en-US" dirty="0" smtClean="0"/>
              <a:t>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Note the special symbol like a box in the angle. If you see this, it is a right angle. The 90° is rarely written in. If you see the box in the corner, you are being told it is a right angle. </a:t>
            </a:r>
            <a:endParaRPr lang="en-US" sz="2400" dirty="0"/>
          </a:p>
        </p:txBody>
      </p:sp>
      <p:pic>
        <p:nvPicPr>
          <p:cNvPr id="4098" name="Picture 2" descr="C:\Users\Mircea\Desktop\rightang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733800"/>
            <a:ext cx="4953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066800"/>
          </a:xfrm>
        </p:spPr>
        <p:txBody>
          <a:bodyPr/>
          <a:lstStyle/>
          <a:p>
            <a:r>
              <a:rPr lang="en-US" dirty="0" smtClean="0"/>
              <a:t>Straight angle measure </a:t>
            </a:r>
            <a:r>
              <a:rPr lang="en-US" dirty="0" smtClean="0"/>
              <a:t>180</a:t>
            </a:r>
            <a:r>
              <a:rPr lang="en-US" dirty="0" smtClean="0"/>
              <a:t>°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00200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straight angle changes the direction to point the opposite way. </a:t>
            </a:r>
          </a:p>
          <a:p>
            <a:r>
              <a:rPr lang="en-US" dirty="0" smtClean="0"/>
              <a:t>Sometimes people say "You did a complete </a:t>
            </a:r>
            <a:r>
              <a:rPr lang="en-US" dirty="0" smtClean="0"/>
              <a:t>180</a:t>
            </a:r>
            <a:r>
              <a:rPr lang="en-US" dirty="0" smtClean="0"/>
              <a:t>°</a:t>
            </a:r>
            <a:r>
              <a:rPr lang="en-US" dirty="0" smtClean="0"/>
              <a:t> </a:t>
            </a:r>
            <a:r>
              <a:rPr lang="en-US" dirty="0" smtClean="0"/>
              <a:t>on that!" ... meaning you completely changed your mind, idea or direction.</a:t>
            </a:r>
            <a:endParaRPr lang="en-US" dirty="0"/>
          </a:p>
        </p:txBody>
      </p:sp>
      <p:pic>
        <p:nvPicPr>
          <p:cNvPr id="5122" name="Picture 2" descr="C:\Users\Mircea\Desktop\straight-angl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971800"/>
            <a:ext cx="65532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52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         Geometry is about shapes and their  properties</vt:lpstr>
      <vt:lpstr>                Acute angle  is always less than 90° </vt:lpstr>
      <vt:lpstr> Obtuse angle is larger than 90° and smaller than 180°</vt:lpstr>
      <vt:lpstr>Right angle is an internal angle equal to 90° Note the special symbol like a box in the angle. If you see this, it is a right angle. The 90° is rarely written in. If you see the box in the corner, you are being told it is a right angle. </vt:lpstr>
      <vt:lpstr>Straight angle measure 180°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angle</dc:title>
  <dc:creator>Mircea</dc:creator>
  <cp:lastModifiedBy>Mircea</cp:lastModifiedBy>
  <cp:revision>8</cp:revision>
  <dcterms:created xsi:type="dcterms:W3CDTF">2011-10-12T19:39:39Z</dcterms:created>
  <dcterms:modified xsi:type="dcterms:W3CDTF">2011-10-13T18:15:20Z</dcterms:modified>
</cp:coreProperties>
</file>